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7" r:id="rId14"/>
    <p:sldId id="268" r:id="rId15"/>
    <p:sldId id="266" r:id="rId16"/>
    <p:sldId id="265" r:id="rId17"/>
    <p:sldId id="261" r:id="rId18"/>
    <p:sldId id="264" r:id="rId19"/>
    <p:sldId id="260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029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9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0"/>
            <a:ext cx="2628900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30"/>
            <a:ext cx="7734300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74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49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87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31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9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223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61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53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9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4DCA-874B-4B79-ACA3-2F810107079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D1D7-5006-4F57-9A0B-51F3A55C96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3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0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0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5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3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4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8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4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5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7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7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2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7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3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6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3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3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0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0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4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" id="{9F3BE35A-7E02-4ADF-B330-9A3E6292BC17}" vid="{99C65A42-9148-41E3-BBDC-7C8BF04C2E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Grey</Template>
  <TotalTime>55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dsouza</dc:creator>
  <cp:lastModifiedBy>russell dsouza</cp:lastModifiedBy>
  <cp:revision>5</cp:revision>
  <dcterms:created xsi:type="dcterms:W3CDTF">2020-08-03T04:38:19Z</dcterms:created>
  <dcterms:modified xsi:type="dcterms:W3CDTF">2021-01-12T04:36:43Z</dcterms:modified>
</cp:coreProperties>
</file>