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75" r:id="rId7"/>
    <p:sldId id="274" r:id="rId8"/>
    <p:sldId id="273" r:id="rId9"/>
    <p:sldId id="272" r:id="rId10"/>
    <p:sldId id="271" r:id="rId11"/>
    <p:sldId id="270" r:id="rId12"/>
    <p:sldId id="269" r:id="rId13"/>
    <p:sldId id="267" r:id="rId14"/>
    <p:sldId id="268" r:id="rId15"/>
    <p:sldId id="266" r:id="rId16"/>
    <p:sldId id="265" r:id="rId17"/>
    <p:sldId id="261" r:id="rId18"/>
    <p:sldId id="264" r:id="rId19"/>
    <p:sldId id="260" r:id="rId20"/>
    <p:sldId id="259" r:id="rId21"/>
  </p:sldIdLst>
  <p:sldSz cx="12192000" cy="6858000"/>
  <p:notesSz cx="6858000" cy="9144000"/>
  <p:defaultTextStyle>
    <a:defPPr>
      <a:defRPr lang="en-US"/>
    </a:defPPr>
    <a:lvl1pPr marL="0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5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9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64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8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74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26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80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35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55" indent="0" algn="ctr">
              <a:buNone/>
              <a:defRPr sz="2000"/>
            </a:lvl2pPr>
            <a:lvl3pPr marL="914309" indent="0" algn="ctr">
              <a:buNone/>
              <a:defRPr sz="1800"/>
            </a:lvl3pPr>
            <a:lvl4pPr marL="1371464" indent="0" algn="ctr">
              <a:buNone/>
              <a:defRPr sz="1600"/>
            </a:lvl4pPr>
            <a:lvl5pPr marL="1828618" indent="0" algn="ctr">
              <a:buNone/>
              <a:defRPr sz="1600"/>
            </a:lvl5pPr>
            <a:lvl6pPr marL="2285774" indent="0" algn="ctr">
              <a:buNone/>
              <a:defRPr sz="1600"/>
            </a:lvl6pPr>
            <a:lvl7pPr marL="2742926" indent="0" algn="ctr">
              <a:buNone/>
              <a:defRPr sz="1600"/>
            </a:lvl7pPr>
            <a:lvl8pPr marL="3200080" indent="0" algn="ctr">
              <a:buNone/>
              <a:defRPr sz="1600"/>
            </a:lvl8pPr>
            <a:lvl9pPr marL="3657235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4DCA-874B-4B79-ACA3-2F8101070791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3D1D7-5006-4F57-9A0B-51F3A55C96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029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4DCA-874B-4B79-ACA3-2F8101070791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3D1D7-5006-4F57-9A0B-51F3A55C96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3976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30"/>
            <a:ext cx="2628900" cy="58118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30"/>
            <a:ext cx="7734300" cy="581183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4DCA-874B-4B79-ACA3-2F8101070791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3D1D7-5006-4F57-9A0B-51F3A55C96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6749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4DCA-874B-4B79-ACA3-2F8101070791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3D1D7-5006-4F57-9A0B-51F3A55C96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9497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4DCA-874B-4B79-ACA3-2F8101070791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3D1D7-5006-4F57-9A0B-51F3A55C96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5875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4DCA-874B-4B79-ACA3-2F8101070791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3D1D7-5006-4F57-9A0B-51F3A55C96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3315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4DCA-874B-4B79-ACA3-2F8101070791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3D1D7-5006-4F57-9A0B-51F3A55C96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5905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4DCA-874B-4B79-ACA3-2F8101070791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3D1D7-5006-4F57-9A0B-51F3A55C96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2231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4DCA-874B-4B79-ACA3-2F8101070791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3D1D7-5006-4F57-9A0B-51F3A55C96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4617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0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4DCA-874B-4B79-ACA3-2F8101070791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3D1D7-5006-4F57-9A0B-51F3A55C96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953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30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4DCA-874B-4B79-ACA3-2F8101070791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3D1D7-5006-4F57-9A0B-51F3A55C96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6928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34DCA-874B-4B79-ACA3-2F8101070791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3D1D7-5006-4F57-9A0B-51F3A55C96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0346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005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502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756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237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541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083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041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559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071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175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87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921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674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235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667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731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730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803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303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448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Microsoft PowerPoint Presentation" id="{9F3BE35A-7E02-4ADF-B330-9A3E6292BC17}" vid="{99C65A42-9148-41E3-BBDC-7C8BF04C2EC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Grey</Template>
  <TotalTime>55</TotalTime>
  <Words>0</Words>
  <Application>Microsoft Office PowerPoint</Application>
  <PresentationFormat>Widescreen</PresentationFormat>
  <Paragraphs>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russell dsouza</dc:creator>
  <cp:lastModifiedBy>russell dsouza</cp:lastModifiedBy>
  <cp:revision>5</cp:revision>
  <dcterms:created xsi:type="dcterms:W3CDTF">2020-08-03T04:38:19Z</dcterms:created>
  <dcterms:modified xsi:type="dcterms:W3CDTF">2021-01-12T04:36:43Z</dcterms:modified>
</cp:coreProperties>
</file>